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f45d41c7014e77" /><Relationship Type="http://schemas.openxmlformats.org/officeDocument/2006/relationships/extended-properties" Target="/docProps/app.xml" Id="R6be6f4c450cf455e" /><Relationship Type="http://schemas.openxmlformats.org/officeDocument/2006/relationships/officeDocument" Target="/ppt/presentation.xml" Id="R4f4c017d1f3c45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a5661309a844c5"/>
  </p:sldMasterIdLst>
  <p:notesMasterIdLst>
    <p:notesMasterId xmlns:r="http://schemas.openxmlformats.org/officeDocument/2006/relationships" r:id="Rec63e2485fdd4469"/>
  </p:notesMasterIdLst>
  <p:sldIdLst>
    <p:sldId xmlns:r="http://schemas.openxmlformats.org/officeDocument/2006/relationships" id="256" r:id="R84022e69cc8d4218"/>
    <p:sldId xmlns:r="http://schemas.openxmlformats.org/officeDocument/2006/relationships" id="257" r:id="R5afd73c7dba94dc6"/>
    <p:sldId xmlns:r="http://schemas.openxmlformats.org/officeDocument/2006/relationships" id="258" r:id="R862d0167b6cd4ae4"/>
    <p:sldId xmlns:r="http://schemas.openxmlformats.org/officeDocument/2006/relationships" id="259" r:id="Rd403a6d20dc64128"/>
    <p:sldId xmlns:r="http://schemas.openxmlformats.org/officeDocument/2006/relationships" id="260" r:id="Rfb0b0c15528648d9"/>
    <p:sldId xmlns:r="http://schemas.openxmlformats.org/officeDocument/2006/relationships" id="261" r:id="Rb60c4d697fdf4be1"/>
    <p:sldId xmlns:r="http://schemas.openxmlformats.org/officeDocument/2006/relationships" id="262" r:id="R04ad047ba6b44ecd"/>
    <p:sldId xmlns:r="http://schemas.openxmlformats.org/officeDocument/2006/relationships" id="263" r:id="Rc6c0aaa7e72e4c15"/>
    <p:sldId xmlns:r="http://schemas.openxmlformats.org/officeDocument/2006/relationships" id="264" r:id="R750c3cdf031148a1"/>
    <p:sldId xmlns:r="http://schemas.openxmlformats.org/officeDocument/2006/relationships" id="265" r:id="R2d5646e0a43049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b5c65a6140b49f9" /><Relationship Type="http://schemas.openxmlformats.org/officeDocument/2006/relationships/slideMaster" Target="/ppt/slideMasters/slideMaster1.xml" Id="R56a5661309a844c5" /><Relationship Type="http://schemas.openxmlformats.org/officeDocument/2006/relationships/notesMaster" Target="/ppt/notesMasters/notesMaster1.xml" Id="Rec63e2485fdd4469" /><Relationship Type="http://schemas.openxmlformats.org/officeDocument/2006/relationships/presProps" Target="/ppt/presProps.xml" Id="Rad143f5fe2b54836" /><Relationship Type="http://schemas.openxmlformats.org/officeDocument/2006/relationships/tableStyles" Target="/ppt/tableStyles.xml" Id="Rf40aad3c8bb84371" /><Relationship Type="http://schemas.openxmlformats.org/officeDocument/2006/relationships/slide" Target="/ppt/slides/slide1.xml" Id="R84022e69cc8d4218" /><Relationship Type="http://schemas.openxmlformats.org/officeDocument/2006/relationships/slide" Target="/ppt/slides/slide2.xml" Id="R5afd73c7dba94dc6" /><Relationship Type="http://schemas.openxmlformats.org/officeDocument/2006/relationships/slide" Target="/ppt/slides/slide3.xml" Id="R862d0167b6cd4ae4" /><Relationship Type="http://schemas.openxmlformats.org/officeDocument/2006/relationships/slide" Target="/ppt/slides/slide4.xml" Id="Rd403a6d20dc64128" /><Relationship Type="http://schemas.openxmlformats.org/officeDocument/2006/relationships/slide" Target="/ppt/slides/slide5.xml" Id="Rfb0b0c15528648d9" /><Relationship Type="http://schemas.openxmlformats.org/officeDocument/2006/relationships/slide" Target="/ppt/slides/slide6.xml" Id="Rb60c4d697fdf4be1" /><Relationship Type="http://schemas.openxmlformats.org/officeDocument/2006/relationships/slide" Target="/ppt/slides/slide7.xml" Id="R04ad047ba6b44ecd" /><Relationship Type="http://schemas.openxmlformats.org/officeDocument/2006/relationships/slide" Target="/ppt/slides/slide8.xml" Id="Rc6c0aaa7e72e4c15" /><Relationship Type="http://schemas.openxmlformats.org/officeDocument/2006/relationships/slide" Target="/ppt/slides/slide9.xml" Id="R750c3cdf031148a1" /><Relationship Type="http://schemas.openxmlformats.org/officeDocument/2006/relationships/slide" Target="/ppt/slides/slide10.xml" Id="R2d5646e0a43049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265256aa9b47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c685bc9757474d" /><Relationship Type="http://schemas.openxmlformats.org/officeDocument/2006/relationships/notesMaster" Target="/ppt/notesMasters/notesMaster1.xml" Id="R40bddad358fd47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cf3dbc7936468e" /><Relationship Type="http://schemas.openxmlformats.org/officeDocument/2006/relationships/notesMaster" Target="/ppt/notesMasters/notesMaster1.xml" Id="Rc8e56cef2e3a48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cc5e118bbd44c8" /><Relationship Type="http://schemas.openxmlformats.org/officeDocument/2006/relationships/notesMaster" Target="/ppt/notesMasters/notesMaster1.xml" Id="R0118630d63e745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6f9fe83d6c4209" /><Relationship Type="http://schemas.openxmlformats.org/officeDocument/2006/relationships/notesMaster" Target="/ppt/notesMasters/notesMaster1.xml" Id="R1f58fe78754649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881a4e97b446e2" /><Relationship Type="http://schemas.openxmlformats.org/officeDocument/2006/relationships/notesMaster" Target="/ppt/notesMasters/notesMaster1.xml" Id="Rdb31f63cad404b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7fe14ebd234bfb" /><Relationship Type="http://schemas.openxmlformats.org/officeDocument/2006/relationships/notesMaster" Target="/ppt/notesMasters/notesMaster1.xml" Id="Rf64adbc1aac14a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747e9243d2d407a" /><Relationship Type="http://schemas.openxmlformats.org/officeDocument/2006/relationships/notesMaster" Target="/ppt/notesMasters/notesMaster1.xml" Id="Rb9bfc4f626aa4a6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e071a7121b4e36" /><Relationship Type="http://schemas.openxmlformats.org/officeDocument/2006/relationships/notesMaster" Target="/ppt/notesMasters/notesMaster1.xml" Id="Ra8997927b4054e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f861a2b6c8436f" /><Relationship Type="http://schemas.openxmlformats.org/officeDocument/2006/relationships/notesMaster" Target="/ppt/notesMasters/notesMaster1.xml" Id="Ree407678128743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aeab555aef4205" /><Relationship Type="http://schemas.openxmlformats.org/officeDocument/2006/relationships/notesMaster" Target="/ppt/notesMasters/notesMaster1.xml" Id="R66a875df097b41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0-2 min. Vertel de leerdoelen. Een debat heeft afspraken; het doel van deze les is oefenen.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2-4 min. Vraag wat de reden verbindt aan de conclusie. Een mening kan op zichzelf staan; een argument ondersteunt een standpunt.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4-7 min. Deel het AUB-werkblad uit. Laat leerlingen de letters bij een voorbeeld aanwijzen.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7-10 min. Mogelijke vraag: rijdt die latere bus wel? Benadruk dat dit een denkvoorbeeld 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10-12 min. Maak twee groepen. Het toegewezen standpunt hoeft niet de eigen mening te zijn.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12-17 min. Loop rond en vraag telkens: waarom leidt die reden tot jouw conclusie?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17-20 min. Laat een duo oefenen. Voorbeeld: later starten kan helpen, maar laat zien wat er met de eindtijd gebeurt.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20-24 min. Gebruik een timer en herhaal bij voldoende tijd met andere sprekers. Deze tijden zijn lesafspraken, geen toernooireglement.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24-28 min. Gebruik het juryformulier zonder winnaar te hoeven aanwijzen. Laat beide groepen één verbetering noemen.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28-30 min. Exitvraag: schrijf één verbeterd AUB-argument. Online opslaan vraagt een gratis account; downloads zijn zonder account.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Eigen lesmateriaal van DebatKit. Dit zijn didactische denkvoorbeelden, geen onderzoeksuitkomsten. https://debatkit.nl/lesmateriaal/debatteren-voor-beginners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86cff3e87f4c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18474c94e5452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0f6f735ef7455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b990545ad0488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8370eae9db46e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8e0325c1984b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FAC0B19-E989-4B0B-8C9D-ACEDBC9AFC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BEB051C-E0BB-4B49-88EB-A03C71EC2CB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20166FB-F9C5-4CF6-8127-956FC177DB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E3E1E3C-2AB1-4115-AA05-B2066C9451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13EAA73-BBBE-4283-B10C-1C3BC886BA8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A808DAE-54F2-40FE-B08D-5136408001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C61D3B-5FFB-41E1-992B-887425DABF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CEFD3F0-2A35-4AE7-9D71-ECA37574199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7AA0FC-2B7A-4274-9666-1586D2C054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FE3B4E-0E6F-4268-A5EE-89ADA2AF6D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afe3e348934d11" /><Relationship Type="http://schemas.openxmlformats.org/officeDocument/2006/relationships/slideLayout" Target="/ppt/slideLayouts/slideLayout1.xml" Id="R517ea5bafb73416f" /><Relationship Type="http://schemas.openxmlformats.org/officeDocument/2006/relationships/slideLayout" Target="/ppt/slideLayouts/slideLayout2.xml" Id="R9f8f08cbccf34399" /><Relationship Type="http://schemas.openxmlformats.org/officeDocument/2006/relationships/slideLayout" Target="/ppt/slideLayouts/slideLayout3.xml" Id="R7fa3ec670b6b4ead" /><Relationship Type="http://schemas.openxmlformats.org/officeDocument/2006/relationships/slideLayout" Target="/ppt/slideLayouts/slideLayout4.xml" Id="Rb4989ab368094b2c" /><Relationship Type="http://schemas.openxmlformats.org/officeDocument/2006/relationships/slideLayout" Target="/ppt/slideLayouts/slideLayout5.xml" Id="Rc96cf3032d474779" /><Relationship Type="http://schemas.openxmlformats.org/officeDocument/2006/relationships/slideLayout" Target="/ppt/slideLayouts/slideLayout6.xml" Id="R5e963ce2825d48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7ea5bafb73416f"/>
    <p:sldLayoutId xmlns:r="http://schemas.openxmlformats.org/officeDocument/2006/relationships" id="2147483650" r:id="R9f8f08cbccf34399"/>
    <p:sldLayoutId xmlns:r="http://schemas.openxmlformats.org/officeDocument/2006/relationships" id="2147483651" r:id="R7fa3ec670b6b4ead"/>
    <p:sldLayoutId xmlns:r="http://schemas.openxmlformats.org/officeDocument/2006/relationships" id="2147483652" r:id="Rb4989ab368094b2c"/>
    <p:sldLayoutId xmlns:r="http://schemas.openxmlformats.org/officeDocument/2006/relationships" id="2147483653" r:id="Rc96cf3032d474779"/>
    <p:sldLayoutId xmlns:r="http://schemas.openxmlformats.org/officeDocument/2006/relationships" id="2147483654" r:id="R5e963ce2825d48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9fee8b04484baf" /><Relationship Type="http://schemas.openxmlformats.org/officeDocument/2006/relationships/notesSlide" Target="/ppt/notesSlides/notesSlide1.xml" Id="Rec658528d6f544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5e612d2f564991" /><Relationship Type="http://schemas.openxmlformats.org/officeDocument/2006/relationships/notesSlide" Target="/ppt/notesSlides/notesSlide2.xml" Id="R2507f2ada1bf4d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fb63638fed4468" /><Relationship Type="http://schemas.openxmlformats.org/officeDocument/2006/relationships/notesSlide" Target="/ppt/notesSlides/notesSlide3.xml" Id="Rc2b25eef04bf49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60e98cf17b4608" /><Relationship Type="http://schemas.openxmlformats.org/officeDocument/2006/relationships/notesSlide" Target="/ppt/notesSlides/notesSlide4.xml" Id="R3d5ef290858a4e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2fc9bf192d4ade" /><Relationship Type="http://schemas.openxmlformats.org/officeDocument/2006/relationships/notesSlide" Target="/ppt/notesSlides/notesSlide5.xml" Id="Ra81eb1a4edef40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b5e2072f324e71" /><Relationship Type="http://schemas.openxmlformats.org/officeDocument/2006/relationships/notesSlide" Target="/ppt/notesSlides/notesSlide6.xml" Id="R79a8279c8e524e5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83e767eeca43b4" /><Relationship Type="http://schemas.openxmlformats.org/officeDocument/2006/relationships/notesSlide" Target="/ppt/notesSlides/notesSlide7.xml" Id="R460719ff8c4e45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07a92054194f5a" /><Relationship Type="http://schemas.openxmlformats.org/officeDocument/2006/relationships/notesSlide" Target="/ppt/notesSlides/notesSlide8.xml" Id="R46f7b7a86a6a4a3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b1d507dd314ca0" /><Relationship Type="http://schemas.openxmlformats.org/officeDocument/2006/relationships/notesSlide" Target="/ppt/notesSlides/notesSlide9.xml" Id="R48e88fa8e3c649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b30bec79d941f5" /><Relationship Type="http://schemas.openxmlformats.org/officeDocument/2006/relationships/notesSlide" Target="/ppt/notesSlides/notesSlide10.xml" Id="Rd13e3462e4ef4d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150B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637E26C6-1F31-43F2-81CC-96C84833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00F782C-9805-4306-86A5-613D9141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AF8F1"/>
                </a:solidFill>
                <a:latin typeface="Arial"/>
                <a:ea typeface="Arial"/>
                <a:cs typeface="Arial"/>
              </a:rPr>
              <a:t>Leer debatteren in 30 minuten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5118B245-18CA-483B-8247-40399104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05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AF8F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AF8F1"/>
                </a:solidFill>
                <a:latin typeface="Arial"/>
                <a:ea typeface="Arial"/>
                <a:cs typeface="Arial"/>
              </a:rPr>
              <a:t>Een reden geven, naar een ander luisteren en samen een minidebat voeren.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32DA68B5-0EAC-4588-AC60-26F697D1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D7E9A5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D7E9A5"/>
                </a:solidFill>
                <a:latin typeface="Arial"/>
                <a:ea typeface="Arial"/>
                <a:cs typeface="Arial"/>
              </a:rPr>
              <a:t>Vandaag oefen je met beide kanten van een stelling.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3496F0F9-467B-4E70-910C-C9FB81CD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E9E2F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9E2F5"/>
                </a:solidFill>
                <a:latin typeface="Arial"/>
                <a:ea typeface="Arial"/>
                <a:cs typeface="Arial"/>
              </a:rPr>
              <a:t>1 / 10</a:t>
            </a:r>
          </a:p>
        </p:txBody>
      </p:sp>
    </p:spTree>
    <p:extLst>
      <p:ext uri="{BB962C8B-B14F-4D97-AF65-F5344CB8AC3E}">
        <p14:creationId xmlns:p14="http://schemas.microsoft.com/office/powerpoint/2010/main" val="11405374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7E3C91C5-F553-49C9-93F2-80286255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6D525E3-9F82-4C40-822D-66FE5FF1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Mening en argument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5BC5D906-7ADA-4C4A-B7CC-836B9694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Mening: de schooldag moet later beginnen.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Argument: leerlingen met een lange reis krijgen dan meer ruimte in de ochtend.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FD507C32-0ED7-4D26-897A-AE420500F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zin geeft een reden? Bedenk nog een reden.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20B57FAD-863D-447A-A70B-A88DA995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2 / 10</a:t>
            </a:r>
          </a:p>
        </p:txBody>
      </p:sp>
    </p:spTree>
    <p:extLst>
      <p:ext uri="{BB962C8B-B14F-4D97-AF65-F5344CB8AC3E}">
        <p14:creationId xmlns:p14="http://schemas.microsoft.com/office/powerpoint/2010/main" val="13155830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7246A4C3-FF2C-42F2-ACED-F9F9A689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91B3FA9-97FC-40B7-883C-89692E988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De opbouw met AUB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AD40F3A7-9F9C-46A9-A9AA-F9CA1CE4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A · Argument: jouw reden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U · Uitleg: waarom die reden telt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 · Bijvoorbeeld: een concrete situatie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B33E01B6-CDE7-4F6F-9355-DFF14E35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Een voorbeeld helpt begrijpen. Het is niet automatisch bewijs.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91C6DE2A-6BCB-4FF6-B5BA-34C4FDF7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3 / 10</a:t>
            </a:r>
          </a:p>
        </p:txBody>
      </p:sp>
    </p:spTree>
    <p:extLst>
      <p:ext uri="{BB962C8B-B14F-4D97-AF65-F5344CB8AC3E}">
        <p14:creationId xmlns:p14="http://schemas.microsoft.com/office/powerpoint/2010/main" val="7087027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9591946D-638C-4062-B014-4C625633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338531E-7449-4D19-823E-0AEB226B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Een uitgewerkt argument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5A3D514E-515C-4EDC-A6CD-DA020BA0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A: Later beginnen geeft verre reizigers meer tijd.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U: Bij dezelfde reistijd kunnen zij later vertrekken.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B: Een leerling kan een latere bus nemen.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6EE8F172-9C69-4911-BBCF-91C3E134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Welke vraag zou de tegenstander stellen?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6251421F-808D-4D38-A2D7-2D0C3A4D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4 / 10</a:t>
            </a:r>
          </a:p>
        </p:txBody>
      </p:sp>
    </p:spTree>
    <p:extLst>
      <p:ext uri="{BB962C8B-B14F-4D97-AF65-F5344CB8AC3E}">
        <p14:creationId xmlns:p14="http://schemas.microsoft.com/office/powerpoint/2010/main" val="3953958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A637FF10-E1CA-4ECA-B888-7D82863D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21B8C66-8763-4C96-B77F-2195F7F1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Onze oefenstelling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6527C155-EC87-4B78-94A4-DC21F40D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De schooldag moet een halfuur later beginnen.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82A6592E-318E-4789-9447-92279F48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Spreek af: begint de hele school later en eindigt de dag dan ook later?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229B33BB-E6AC-4953-B663-D81C2A1A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5 / 10</a:t>
            </a:r>
          </a:p>
        </p:txBody>
      </p:sp>
    </p:spTree>
    <p:extLst>
      <p:ext uri="{BB962C8B-B14F-4D97-AF65-F5344CB8AC3E}">
        <p14:creationId xmlns:p14="http://schemas.microsoft.com/office/powerpoint/2010/main" val="21464981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A6EB95E6-7C77-4B82-A796-AA034D24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6703E43-B8FD-48E9-85BE-13CB2C82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Zelf argumenten maken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1767525A-F76C-4365-923F-5627E337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Bedenk twee verschillende redenen voor jouw kant.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Werk één reden uit met AUB.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69E42FC8-0A15-466F-B5AF-C350DBBD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Schrijf eerst zelf. Vergelijk daarna met je buur.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F9D5658D-28D2-4480-A5B9-D2DE516F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6 / 10</a:t>
            </a:r>
          </a:p>
        </p:txBody>
      </p:sp>
    </p:spTree>
    <p:extLst>
      <p:ext uri="{BB962C8B-B14F-4D97-AF65-F5344CB8AC3E}">
        <p14:creationId xmlns:p14="http://schemas.microsoft.com/office/powerpoint/2010/main" val="10615694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37DD1793-48A8-48AE-9941-0744E3470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6D96528-B5DF-42BB-B205-C7E302AF7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Reageren op de ander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0BBFDBEB-00D7-4B32-AF92-85081F72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1. Benoem de reden van de ander.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2. Leg uit waar je bezwaar zit.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3. Verbind je antwoord aan de stelling.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5DA3CAAE-8DE1-41FA-BDAD-2E66B125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Reageer op het argument dat je werkelijk hoort.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1CD4E6A3-CBF6-4E74-908D-F45EDC65B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7 / 10</a:t>
            </a:r>
          </a:p>
        </p:txBody>
      </p:sp>
    </p:spTree>
    <p:extLst>
      <p:ext uri="{BB962C8B-B14F-4D97-AF65-F5344CB8AC3E}">
        <p14:creationId xmlns:p14="http://schemas.microsoft.com/office/powerpoint/2010/main" val="1035370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8B5C84A2-2E18-49D7-98F7-503378A1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7855570-97C5-462C-AB74-3D398C922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Het minidebat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53400802-A1E9-4428-A5B3-720F70658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Voor: 45 seconden · Tegen: 45 seconden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Voor reageert: 30 seconden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Tegen reageert: 30 seconden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285BB0FD-886F-4AB2-85D1-47158834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Luisteraars schrijven één sterke reden en één vraag op.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C56D891D-59C3-45FB-90C2-002F46EB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8 / 10</a:t>
            </a:r>
          </a:p>
        </p:txBody>
      </p:sp>
    </p:spTree>
    <p:extLst>
      <p:ext uri="{BB962C8B-B14F-4D97-AF65-F5344CB8AC3E}">
        <p14:creationId xmlns:p14="http://schemas.microsoft.com/office/powerpoint/2010/main" val="16900648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9AB26FF4-E354-4967-BDBD-AEA81222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5EE7DC0-C613-4AC7-ABAC-5BA78BC5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Terugkijken op het debat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23554D2F-8F65-461D-B3AA-0E17D136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Welke uitleg was duidelijk?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Welke reactie ging echt op de ander in?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Wat kan de volgende keer concreter?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460CBB27-E298-4245-8962-CDD47CCF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Geef feedback op wat je hoorde, met een voorbeeld.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0BACE246-13BE-4640-8E5F-04B26B77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9 / 10</a:t>
            </a:r>
          </a:p>
        </p:txBody>
      </p:sp>
    </p:spTree>
    <p:extLst>
      <p:ext uri="{BB962C8B-B14F-4D97-AF65-F5344CB8AC3E}">
        <p14:creationId xmlns:p14="http://schemas.microsoft.com/office/powerpoint/2010/main" val="12130757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0D4275B4-61B2-497D-B528-A5B524CC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1000"/>
            <a:ext cx="571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6150B4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6150B4"/>
                </a:solidFill>
                <a:latin typeface="Arial"/>
                <a:ea typeface="Arial"/>
                <a:cs typeface="Arial"/>
              </a:rPr>
              <a:t>DebatKit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050ACF1-B7ED-4CF3-90E6-80771299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302440"/>
                </a:solidFill>
                <a:latin typeface="Arial"/>
                <a:ea typeface="Arial"/>
                <a:cs typeface="Arial"/>
              </a:rPr>
              <a:t>Verder oefenen met DebatKit</a:t>
            </a:r>
          </a:p>
        </p:txBody>
      </p:sp>
      <p:sp>
        <p:nvSpPr>
          <p:cNvPr id="3" name="explanation">
            <a:extLst xmlns:a="http://schemas.openxmlformats.org/drawingml/2006/main">
              <a:ext uri="{FF2B5EF4-FFF2-40B4-BE49-F238E27FC236}">
                <a16:creationId xmlns:a16="http://schemas.microsoft.com/office/drawing/2014/main" id="{F65706A6-792F-47EE-A1D5-27354CBF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24150"/>
            <a:ext cx="10477500" cy="2152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defPPr>
            <a:lvl1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1pPr>
            <a:lvl2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2pPr>
            <a:lvl3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3pPr>
            <a:lvl4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4pPr>
            <a:lvl5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5pPr>
            <a:lvl6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6pPr>
            <a:lvl7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7pPr>
            <a:lvl8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8pPr>
            <a:lvl9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Kies een nieuwe stelling.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Verzamel voor en tegen in je werkruimte.</a:t>
            </a:r>
          </a:p>
          <a:p xmlns:a="http://schemas.openxmlformats.org/drawingml/2006/main">
            <a:pPr>
              <a:defRPr sz="2475" b="0">
                <a:solidFill>
                  <a:srgbClr val="30244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302440"/>
                </a:solidFill>
                <a:latin typeface="Arial"/>
                <a:ea typeface="Arial"/>
                <a:cs typeface="Arial"/>
              </a:rPr>
              <a:t>Neem je debatblad mee.</a:t>
            </a:r>
          </a:p>
        </p:txBody>
      </p:sp>
      <p:sp>
        <p:nvSpPr>
          <p:cNvPr id="4" name="exercise">
            <a:extLst xmlns:a="http://schemas.openxmlformats.org/drawingml/2006/main">
              <a:ext uri="{FF2B5EF4-FFF2-40B4-BE49-F238E27FC236}">
                <a16:creationId xmlns:a16="http://schemas.microsoft.com/office/drawing/2014/main" id="{2F7B0582-8333-4E6A-9BE9-C7EBCC89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defPPr>
            <a:lvl1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1pPr>
            <a:lvl2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2pPr>
            <a:lvl3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3pPr>
            <a:lvl4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4pPr>
            <a:lvl5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5pPr>
            <a:lvl6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6pPr>
            <a:lvl7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7pPr>
            <a:lvl8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8pPr>
            <a:lvl9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49398E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49398E"/>
                </a:solidFill>
                <a:latin typeface="Arial"/>
                <a:ea typeface="Arial"/>
                <a:cs typeface="Arial"/>
              </a:rPr>
              <a:t>Gratis lesmateriaal: debatkit.nl/lesmateriaal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22E0DE6D-4B86-426B-B52A-A07F9CE8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334125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8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86173"/>
                </a:solidFill>
                <a:latin typeface="Arial"/>
                <a:ea typeface="Arial"/>
                <a:cs typeface="Arial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3668876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2026-10-30T19:21:25.6000000Z</dcterms:created>
  <dcterms:modified xsi:type="dcterms:W3CDTF">2026-10-30T19:21:25.6000000Z</dcterms:modified>
</coreProperties>
</file>