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c623d9ab924dfd" /><Relationship Type="http://schemas.openxmlformats.org/officeDocument/2006/relationships/extended-properties" Target="/docProps/app.xml" Id="Rbd54f9b069ac4fa7" /><Relationship Type="http://schemas.openxmlformats.org/officeDocument/2006/relationships/officeDocument" Target="/ppt/presentation.xml" Id="R4302dc983ef04a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5d567e5bbf467c"/>
  </p:sldMasterIdLst>
  <p:notesMasterIdLst>
    <p:notesMasterId xmlns:r="http://schemas.openxmlformats.org/officeDocument/2006/relationships" r:id="R95cd2c0f00094481"/>
  </p:notesMasterIdLst>
  <p:sldIdLst>
    <p:sldId xmlns:r="http://schemas.openxmlformats.org/officeDocument/2006/relationships" id="256" r:id="R326c7017cec44d46"/>
    <p:sldId xmlns:r="http://schemas.openxmlformats.org/officeDocument/2006/relationships" id="257" r:id="R0adc632b0df14315"/>
    <p:sldId xmlns:r="http://schemas.openxmlformats.org/officeDocument/2006/relationships" id="258" r:id="Ra260b8d7d9d94631"/>
    <p:sldId xmlns:r="http://schemas.openxmlformats.org/officeDocument/2006/relationships" id="259" r:id="Re37d44314bec4b26"/>
    <p:sldId xmlns:r="http://schemas.openxmlformats.org/officeDocument/2006/relationships" id="260" r:id="R6e5e331690434514"/>
    <p:sldId xmlns:r="http://schemas.openxmlformats.org/officeDocument/2006/relationships" id="261" r:id="R5ea13efc57d7428e"/>
    <p:sldId xmlns:r="http://schemas.openxmlformats.org/officeDocument/2006/relationships" id="262" r:id="Ree474bfb0dce4a80"/>
    <p:sldId xmlns:r="http://schemas.openxmlformats.org/officeDocument/2006/relationships" id="263" r:id="R1c43519fbb48496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f53f0525cd447e" /><Relationship Type="http://schemas.openxmlformats.org/officeDocument/2006/relationships/slideMaster" Target="/ppt/slideMasters/slideMaster1.xml" Id="R245d567e5bbf467c" /><Relationship Type="http://schemas.openxmlformats.org/officeDocument/2006/relationships/notesMaster" Target="/ppt/notesMasters/notesMaster1.xml" Id="R95cd2c0f00094481" /><Relationship Type="http://schemas.openxmlformats.org/officeDocument/2006/relationships/presProps" Target="/ppt/presProps.xml" Id="R694c4b8c6f9c4ec1" /><Relationship Type="http://schemas.openxmlformats.org/officeDocument/2006/relationships/tableStyles" Target="/ppt/tableStyles.xml" Id="R0e79862f00234cba" /><Relationship Type="http://schemas.openxmlformats.org/officeDocument/2006/relationships/slide" Target="/ppt/slides/slide1.xml" Id="R326c7017cec44d46" /><Relationship Type="http://schemas.openxmlformats.org/officeDocument/2006/relationships/slide" Target="/ppt/slides/slide2.xml" Id="R0adc632b0df14315" /><Relationship Type="http://schemas.openxmlformats.org/officeDocument/2006/relationships/slide" Target="/ppt/slides/slide3.xml" Id="Ra260b8d7d9d94631" /><Relationship Type="http://schemas.openxmlformats.org/officeDocument/2006/relationships/slide" Target="/ppt/slides/slide4.xml" Id="Re37d44314bec4b26" /><Relationship Type="http://schemas.openxmlformats.org/officeDocument/2006/relationships/slide" Target="/ppt/slides/slide5.xml" Id="R6e5e331690434514" /><Relationship Type="http://schemas.openxmlformats.org/officeDocument/2006/relationships/slide" Target="/ppt/slides/slide6.xml" Id="R5ea13efc57d7428e" /><Relationship Type="http://schemas.openxmlformats.org/officeDocument/2006/relationships/slide" Target="/ppt/slides/slide7.xml" Id="Ree474bfb0dce4a80" /><Relationship Type="http://schemas.openxmlformats.org/officeDocument/2006/relationships/slide" Target="/ppt/slides/slide8.xml" Id="R1c43519fbb4849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6e704defa147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0715f4c7dd49bb" /><Relationship Type="http://schemas.openxmlformats.org/officeDocument/2006/relationships/notesMaster" Target="/ppt/notesMasters/notesMaster1.xml" Id="R2e06af29816848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250ddc19a24bfd" /><Relationship Type="http://schemas.openxmlformats.org/officeDocument/2006/relationships/notesMaster" Target="/ppt/notesMasters/notesMaster1.xml" Id="R497bc6c55bec4a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469b8db1724818" /><Relationship Type="http://schemas.openxmlformats.org/officeDocument/2006/relationships/notesMaster" Target="/ppt/notesMasters/notesMaster1.xml" Id="Raec158f53b614e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d9a4a66edf4ecb" /><Relationship Type="http://schemas.openxmlformats.org/officeDocument/2006/relationships/notesMaster" Target="/ppt/notesMasters/notesMaster1.xml" Id="R3e7a111dfffc42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083b1bd97c470a" /><Relationship Type="http://schemas.openxmlformats.org/officeDocument/2006/relationships/notesMaster" Target="/ppt/notesMasters/notesMaster1.xml" Id="Ra12a943c52e543d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daf1ccfdae04bdb" /><Relationship Type="http://schemas.openxmlformats.org/officeDocument/2006/relationships/notesMaster" Target="/ppt/notesMasters/notesMaster1.xml" Id="Rb38c9993dcf648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b4ed40ba1a4396" /><Relationship Type="http://schemas.openxmlformats.org/officeDocument/2006/relationships/notesMaster" Target="/ppt/notesMasters/notesMaster1.xml" Id="Re3260417c14540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6a5d9c41284cb1" /><Relationship Type="http://schemas.openxmlformats.org/officeDocument/2006/relationships/notesMaster" Target="/ppt/notesMasters/notesMaster1.xml" Id="Rf5fdecc535c841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 2 min. Doel: vier veelvoorkomende redeneringsfouten herkennen en herstellen.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https://debatkit.nl/lesmateriaal/drogredenen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min. Antwoord: gedrag van de spreker weerlegt de reden niet. Vraag naar het effect van het voorstel.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https://debatkit.nl/lesmateriaal/drogredenen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min. Antwoord: een latere start is niet hetzelfde als minder waarde hechten aan onderwijs. Laat de echte positie herhalen.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https://debatkit.nl/lesmateriaal/drogredenen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min. Mogelijke oplossing: uitzonderingen en een contactmogelijkheid via school. Onderzoek uitvoerbaarheid.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https://debatkit.nl/lesmateriaal/drogredenen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min. Antwoord: één persoon is geen representatieve basis voor iedereen. Vraag naar verschillen tussen taken en leerlingen.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https://debatkit.nl/lesmateriaal/drogredenen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 min. Mogelijke antwoorden: persoonlijke aanval, stroman, vals dilemma. Andere interpretaties tellen met een duidelijke uitleg.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https://debatkit.nl/lesmateriaal/drogredenen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 min. Overhaaste generalisatie. Vraag naar meerdere leerlingen, leerdoelen, vergelijking en de manier waarop leren wordt gemeten.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https://debatkit.nl/lesmateriaal/drogredenen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min. Exitvraag: geef een voorbeeld én een verbeterde versie. Alleen een label roepen is nog geen weerlegging.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https://debatkit.nl/lesmateriaal/drogredenen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00fe2a3cd64e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c5cbb33ffc464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0268a755a0424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4c61e3472d431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abfeed8b1847d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a45b3e89454d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FD99396-8F65-4F97-A69B-32BF44EE93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C371A4C-DA84-4B8F-B8D3-75023E8D09E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0C20786-7852-43E7-8FD8-0F8E54CA06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EF989F-4EFC-48F7-A58A-8898AA5DED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A7331BA-2291-4406-AB95-FEB700CFB1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318BB61-B792-41C7-B10B-877D9B5935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0C81EAA-F46F-4F9C-88B4-CCB91E851B3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91A6381-8BD6-43AB-BA00-3B0C1BB5557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EBE63FA-FEC7-4B8F-BD30-AEDFBFB6B6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63E65AB-D12E-4BC0-A59C-6BF34348778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542ea4a9354499" /><Relationship Type="http://schemas.openxmlformats.org/officeDocument/2006/relationships/slideLayout" Target="/ppt/slideLayouts/slideLayout1.xml" Id="R694e5fcb2eb947ea" /><Relationship Type="http://schemas.openxmlformats.org/officeDocument/2006/relationships/slideLayout" Target="/ppt/slideLayouts/slideLayout2.xml" Id="R427f1d21defd4595" /><Relationship Type="http://schemas.openxmlformats.org/officeDocument/2006/relationships/slideLayout" Target="/ppt/slideLayouts/slideLayout3.xml" Id="Rfbb3364ba8c24de6" /><Relationship Type="http://schemas.openxmlformats.org/officeDocument/2006/relationships/slideLayout" Target="/ppt/slideLayouts/slideLayout4.xml" Id="Rc3d4009361d44c4e" /><Relationship Type="http://schemas.openxmlformats.org/officeDocument/2006/relationships/slideLayout" Target="/ppt/slideLayouts/slideLayout5.xml" Id="R5f7a04338a564e4d" /><Relationship Type="http://schemas.openxmlformats.org/officeDocument/2006/relationships/slideLayout" Target="/ppt/slideLayouts/slideLayout6.xml" Id="Rf63bb53066fc47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4e5fcb2eb947ea"/>
    <p:sldLayoutId xmlns:r="http://schemas.openxmlformats.org/officeDocument/2006/relationships" id="2147483650" r:id="R427f1d21defd4595"/>
    <p:sldLayoutId xmlns:r="http://schemas.openxmlformats.org/officeDocument/2006/relationships" id="2147483651" r:id="Rfbb3364ba8c24de6"/>
    <p:sldLayoutId xmlns:r="http://schemas.openxmlformats.org/officeDocument/2006/relationships" id="2147483652" r:id="Rc3d4009361d44c4e"/>
    <p:sldLayoutId xmlns:r="http://schemas.openxmlformats.org/officeDocument/2006/relationships" id="2147483653" r:id="R5f7a04338a564e4d"/>
    <p:sldLayoutId xmlns:r="http://schemas.openxmlformats.org/officeDocument/2006/relationships" id="2147483654" r:id="Rf63bb53066fc47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1505ffd76b438d" /><Relationship Type="http://schemas.openxmlformats.org/officeDocument/2006/relationships/notesSlide" Target="/ppt/notesSlides/notesSlide1.xml" Id="Rf39d69b4f90344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9cb3436b274fed" /><Relationship Type="http://schemas.openxmlformats.org/officeDocument/2006/relationships/notesSlide" Target="/ppt/notesSlides/notesSlide2.xml" Id="R2968a4c7262c46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94cb432f3b4b4c" /><Relationship Type="http://schemas.openxmlformats.org/officeDocument/2006/relationships/notesSlide" Target="/ppt/notesSlides/notesSlide3.xml" Id="R1ec03550e26643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e380c99b3a4a04" /><Relationship Type="http://schemas.openxmlformats.org/officeDocument/2006/relationships/notesSlide" Target="/ppt/notesSlides/notesSlide4.xml" Id="Rbf6cf1ba20fa48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75239e6e8348cd" /><Relationship Type="http://schemas.openxmlformats.org/officeDocument/2006/relationships/notesSlide" Target="/ppt/notesSlides/notesSlide5.xml" Id="R86dc53d0188a40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7501cf6f174cdb" /><Relationship Type="http://schemas.openxmlformats.org/officeDocument/2006/relationships/notesSlide" Target="/ppt/notesSlides/notesSlide6.xml" Id="R31ea0e3cf1dd420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e72803871e47eb" /><Relationship Type="http://schemas.openxmlformats.org/officeDocument/2006/relationships/notesSlide" Target="/ppt/notesSlides/notesSlide7.xml" Id="R192f55a201e4450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f68ca276ee4fa4" /><Relationship Type="http://schemas.openxmlformats.org/officeDocument/2006/relationships/notesSlide" Target="/ppt/notesSlides/notesSlide8.xml" Id="R1bdc92dd906f49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6150B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89835697-5156-403A-B5DA-F36A634B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7E9A5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88941B6-592B-495B-BA2D-0D6C6F850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1"/>
                </a:solidFill>
                <a:latin typeface="Arial"/>
                <a:ea typeface="Arial"/>
                <a:cs typeface="Arial"/>
              </a:rPr>
              <a:t>Drogredenen herkennen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1105E7A5-5EC9-418B-A96B-4C40B060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05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AF8F1"/>
                </a:solidFill>
                <a:latin typeface="Arial"/>
                <a:ea typeface="Arial"/>
                <a:cs typeface="Arial"/>
              </a:rPr>
              <a:t>Een redenering onderzoeken zonder de spreker aan te vallen.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1E924C74-9084-4FC7-A523-D88B14688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D7E9A5"/>
                </a:solidFill>
                <a:latin typeface="Arial"/>
                <a:ea typeface="Arial"/>
                <a:cs typeface="Arial"/>
              </a:rPr>
              <a:t>Noem steeds de ontbrekende stap.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FDA0B3B9-8BC2-4626-B95D-0E90ED0FD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9E2F5"/>
                </a:solidFill>
                <a:latin typeface="Arial"/>
                <a:ea typeface="Arial"/>
                <a:cs typeface="Arial"/>
              </a:rPr>
              <a:t>1 / 8</a:t>
            </a:r>
          </a:p>
        </p:txBody>
      </p:sp>
    </p:spTree>
    <p:extLst>
      <p:ext uri="{BB962C8B-B14F-4D97-AF65-F5344CB8AC3E}">
        <p14:creationId xmlns:p14="http://schemas.microsoft.com/office/powerpoint/2010/main" val="13365848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4BB30143-9CE9-4D96-9114-C596F8431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D4C02BF-0BF1-47CC-B983-572D0B710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Persoonlijke aanval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0E1CAEDC-BCE4-44A2-9DDA-DC549AC1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Jij bent zelf vaak te laat, dus jouw voorstel voor een latere start klopt niet.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26446CC5-106F-42B1-8FA7-55558ED0A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Waarom zegt dit nog niets over het voorstel?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B501B888-8A08-43D2-9191-6FBDF0F24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2 / 8</a:t>
            </a:r>
          </a:p>
        </p:txBody>
      </p:sp>
    </p:spTree>
    <p:extLst>
      <p:ext uri="{BB962C8B-B14F-4D97-AF65-F5344CB8AC3E}">
        <p14:creationId xmlns:p14="http://schemas.microsoft.com/office/powerpoint/2010/main" val="14982473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4DCF5AC6-65BC-4889-9A03-58EBF497E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F146EA5-E3B1-4774-826D-AF26312E5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Stroman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3A2AD10F-4FF2-433D-AE64-51B14C98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Jij wilt later beginnen, dus jij vindt onderwijs onbelangrijk.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27DD31B6-77F7-4FB2-A402-BA6A483A7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Welke positie wordt hier verdraaid?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572BA454-15D0-491C-A49C-70586BAF2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3 / 8</a:t>
            </a:r>
          </a:p>
        </p:txBody>
      </p:sp>
    </p:spTree>
    <p:extLst>
      <p:ext uri="{BB962C8B-B14F-4D97-AF65-F5344CB8AC3E}">
        <p14:creationId xmlns:p14="http://schemas.microsoft.com/office/powerpoint/2010/main" val="15748906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8AF95B74-272D-4EA0-A5A3-B50CDD1B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EEEB11A-C8E9-4C43-9B2F-879C5044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Vals dilemma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408FD5F6-9C43-439D-A06D-AF981926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Of telefoons zijn altijd toegestaan, of leerlingen zijn nooit bereikbaar.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C8F586AD-B4B5-4887-87E9-6D8C8423C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Welke derde mogelijkheid ontbreekt?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16B29C9C-D067-4E1E-B5DB-4C1FC0A55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4 / 8</a:t>
            </a:r>
          </a:p>
        </p:txBody>
      </p:sp>
    </p:spTree>
    <p:extLst>
      <p:ext uri="{BB962C8B-B14F-4D97-AF65-F5344CB8AC3E}">
        <p14:creationId xmlns:p14="http://schemas.microsoft.com/office/powerpoint/2010/main" val="6976692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1B929F01-8B84-4EF7-9709-324C6601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7C6B5A2-B82E-42E4-A5D2-74948E790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Overhaaste generalisatie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971AFBA1-CBD0-4A84-8E50-09140E82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Mijn vriend leert goed met muziek, dus iedereen moet muziek mogen luisteren.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C18BDBF6-9DCD-4626-B960-4BF00C031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Is één ervaring voldoende voor deze conclusie?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D80C0005-2108-4548-BF59-F68291A03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5 / 8</a:t>
            </a:r>
          </a:p>
        </p:txBody>
      </p:sp>
    </p:spTree>
    <p:extLst>
      <p:ext uri="{BB962C8B-B14F-4D97-AF65-F5344CB8AC3E}">
        <p14:creationId xmlns:p14="http://schemas.microsoft.com/office/powerpoint/2010/main" val="19002734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0B1F44D5-75C6-4796-8E01-8C66C641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C300517-2AD5-43B5-BCA2-F2D221FA7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Quiz · wijs de fout aan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B30EA3EF-3F83-44BD-B46B-A97313AE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1. Je bent te jong, dus je argument telt niet.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2. Wie minder huiswerk wil, wil niets leren.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3. Óf alles gratis, óf niemand kan reizen.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92581F7B-B3A1-4AF8-B1A9-0C8C6C2BB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Benoem de fout en herschrijf één redenering.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68D55044-1E54-4D3F-A574-200EC858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6 / 8</a:t>
            </a:r>
          </a:p>
        </p:txBody>
      </p:sp>
    </p:spTree>
    <p:extLst>
      <p:ext uri="{BB962C8B-B14F-4D97-AF65-F5344CB8AC3E}">
        <p14:creationId xmlns:p14="http://schemas.microsoft.com/office/powerpoint/2010/main" val="7723501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0BC028F0-D848-4F59-A52E-2BCF1F3D7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620F506-33E4-4C07-90E6-CCA96C3F3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Quiz · verbeter de redenering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37C6B3DE-27D5-472F-B2BB-33064EF5F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Eén leerling gebruikt AI goed, dus iedereen leert beter met AI.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09DD094A-6E8A-4BA0-8365-60D2E3D7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Welke informatie heb je nodig om dit te onderzoeken?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46BA4EC8-3DE1-4D00-9974-0194478FF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7 / 8</a:t>
            </a:r>
          </a:p>
        </p:txBody>
      </p:sp>
    </p:spTree>
    <p:extLst>
      <p:ext uri="{BB962C8B-B14F-4D97-AF65-F5344CB8AC3E}">
        <p14:creationId xmlns:p14="http://schemas.microsoft.com/office/powerpoint/2010/main" val="12790733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6F750E56-37B2-4B45-9227-47C92BCFC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56D108E-4CC5-4113-AE40-D09F2240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Een beter antwoord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8D5F2AFB-E48B-4170-BB79-51EA5B88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Benoem de reden eerlijk.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Vraag naar de ontbrekende stap.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Geef een beter onderbouwd alternatief.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2BBCD673-FA46-4640-9682-BB1068A0F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Werk één eigen argument opnieuw uit in DebatKit.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512AAE8F-F326-42C9-AEA0-1A476A2A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8 / 8</a:t>
            </a:r>
          </a:p>
        </p:txBody>
      </p:sp>
    </p:spTree>
    <p:extLst>
      <p:ext uri="{BB962C8B-B14F-4D97-AF65-F5344CB8AC3E}">
        <p14:creationId xmlns:p14="http://schemas.microsoft.com/office/powerpoint/2010/main" val="14904093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2026-10-30T19:21:30.5240000Z</dcterms:created>
  <dcterms:modified xsi:type="dcterms:W3CDTF">2026-10-30T19:21:30.5240000Z</dcterms:modified>
</coreProperties>
</file>