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d4bc658a80498f" /><Relationship Type="http://schemas.openxmlformats.org/officeDocument/2006/relationships/extended-properties" Target="/docProps/app.xml" Id="Rd96e6bfc189944af" /><Relationship Type="http://schemas.openxmlformats.org/officeDocument/2006/relationships/officeDocument" Target="/ppt/presentation.xml" Id="R7b6a7012deb845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2d5a412c9b346f6"/>
  </p:sldMasterIdLst>
  <p:notesMasterIdLst>
    <p:notesMasterId xmlns:r="http://schemas.openxmlformats.org/officeDocument/2006/relationships" r:id="Rac72e0d42ba9452d"/>
  </p:notesMasterIdLst>
  <p:sldIdLst>
    <p:sldId xmlns:r="http://schemas.openxmlformats.org/officeDocument/2006/relationships" id="256" r:id="R20e801d5f910483d"/>
    <p:sldId xmlns:r="http://schemas.openxmlformats.org/officeDocument/2006/relationships" id="257" r:id="R8875c2230ec04f93"/>
    <p:sldId xmlns:r="http://schemas.openxmlformats.org/officeDocument/2006/relationships" id="258" r:id="Red94b119acd44233"/>
    <p:sldId xmlns:r="http://schemas.openxmlformats.org/officeDocument/2006/relationships" id="259" r:id="R1ada6ea37e2e43a7"/>
    <p:sldId xmlns:r="http://schemas.openxmlformats.org/officeDocument/2006/relationships" id="260" r:id="R47b68b4eff7e4829"/>
    <p:sldId xmlns:r="http://schemas.openxmlformats.org/officeDocument/2006/relationships" id="261" r:id="Rf3a3be5e52564675"/>
    <p:sldId xmlns:r="http://schemas.openxmlformats.org/officeDocument/2006/relationships" id="262" r:id="R76d28d7badc54275"/>
    <p:sldId xmlns:r="http://schemas.openxmlformats.org/officeDocument/2006/relationships" id="263" r:id="R965cb7bf4f2446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119dcde91642ea" /><Relationship Type="http://schemas.openxmlformats.org/officeDocument/2006/relationships/slideMaster" Target="/ppt/slideMasters/slideMaster1.xml" Id="R92d5a412c9b346f6" /><Relationship Type="http://schemas.openxmlformats.org/officeDocument/2006/relationships/notesMaster" Target="/ppt/notesMasters/notesMaster1.xml" Id="Rac72e0d42ba9452d" /><Relationship Type="http://schemas.openxmlformats.org/officeDocument/2006/relationships/presProps" Target="/ppt/presProps.xml" Id="Rabedf251c8834731" /><Relationship Type="http://schemas.openxmlformats.org/officeDocument/2006/relationships/tableStyles" Target="/ppt/tableStyles.xml" Id="Rb6ffb2292c7146e5" /><Relationship Type="http://schemas.openxmlformats.org/officeDocument/2006/relationships/slide" Target="/ppt/slides/slide1.xml" Id="R20e801d5f910483d" /><Relationship Type="http://schemas.openxmlformats.org/officeDocument/2006/relationships/slide" Target="/ppt/slides/slide2.xml" Id="R8875c2230ec04f93" /><Relationship Type="http://schemas.openxmlformats.org/officeDocument/2006/relationships/slide" Target="/ppt/slides/slide3.xml" Id="Red94b119acd44233" /><Relationship Type="http://schemas.openxmlformats.org/officeDocument/2006/relationships/slide" Target="/ppt/slides/slide4.xml" Id="R1ada6ea37e2e43a7" /><Relationship Type="http://schemas.openxmlformats.org/officeDocument/2006/relationships/slide" Target="/ppt/slides/slide5.xml" Id="R47b68b4eff7e4829" /><Relationship Type="http://schemas.openxmlformats.org/officeDocument/2006/relationships/slide" Target="/ppt/slides/slide6.xml" Id="Rf3a3be5e52564675" /><Relationship Type="http://schemas.openxmlformats.org/officeDocument/2006/relationships/slide" Target="/ppt/slides/slide7.xml" Id="R76d28d7badc54275" /><Relationship Type="http://schemas.openxmlformats.org/officeDocument/2006/relationships/slide" Target="/ppt/slides/slide8.xml" Id="R965cb7bf4f2446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a8d408a74c047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3eea8cd4ce4946" /><Relationship Type="http://schemas.openxmlformats.org/officeDocument/2006/relationships/notesMaster" Target="/ppt/notesMasters/notesMaster1.xml" Id="R88d62d6e60f94a5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b1cb978cd34c4a" /><Relationship Type="http://schemas.openxmlformats.org/officeDocument/2006/relationships/notesMaster" Target="/ppt/notesMasters/notesMaster1.xml" Id="R2ba6f27f3c7b4ac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6853fc8ff2a40f4" /><Relationship Type="http://schemas.openxmlformats.org/officeDocument/2006/relationships/notesMaster" Target="/ppt/notesMasters/notesMaster1.xml" Id="R0f8fb8842dde4d1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68a41bcc6047ab" /><Relationship Type="http://schemas.openxmlformats.org/officeDocument/2006/relationships/notesMaster" Target="/ppt/notesMasters/notesMaster1.xml" Id="Ra9e816da7d294e6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c5d32fba9494c42" /><Relationship Type="http://schemas.openxmlformats.org/officeDocument/2006/relationships/notesMaster" Target="/ppt/notesMasters/notesMaster1.xml" Id="R4e1121a95e9849a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77b3a5989154c47" /><Relationship Type="http://schemas.openxmlformats.org/officeDocument/2006/relationships/notesMaster" Target="/ppt/notesMasters/notesMaster1.xml" Id="R1106baf5c62149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6b44de2e5f4e32" /><Relationship Type="http://schemas.openxmlformats.org/officeDocument/2006/relationships/notesMaster" Target="/ppt/notesMasters/notesMaster1.xml" Id="Rb763d69bf41f454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3a1dfb1edef4db8" /><Relationship Type="http://schemas.openxmlformats.org/officeDocument/2006/relationships/notesMaster" Target="/ppt/notesMasters/notesMaster1.xml" Id="R92a179b2860d4b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 min. Deze oefeningen trainen structuur en luisteren. Een feit dat je niet weet hoef je niet te verzinnen.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https://debatkit.nl/lesmateriaal/improvisatiedebat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 min. Geef 30 seconden voorbereiding en laat drie vrijwilligers ieder 30 seconden spreken.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https://debatkit.nl/lesmateriaal/improvisatiedebat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 min. Wissel rollen. Let op de tussenstap tussen reden en conclusie.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https://debatkit.nl/lesmateriaal/improvisatiedebat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 min. 30 seconden denken, 45 seconden spreken per leerling. Dit oefent perspectiefwisseling.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https://debatkit.nl/lesmateriaal/improvisatiedebat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 min. Mogelijke richting: bespreek of het leeskwartier binnen een bestaand vak valt. Laat de ander een bezwaar stellen.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https://debatkit.nl/lesmateriaal/improvisatiedebat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 min. Vraag welke claim een bron vereist. Beloon een duidelijke grens aan wat de spreker weet.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https://debatkit.nl/lesmateriaal/improvisatiedebat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 min. Gebruik één van beide stellingen; de tweede is reserve.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https://debatkit.nl/lesmateriaal/improvisatiedebat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 min. Laat iedere leerling één concrete verbetering noteren.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https://debatkit.nl/lesmateriaal/improvisatiedebat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629d183cb04e6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576ebfd2824a1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37389ec34141c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14df3f5aac49e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f5accf6241432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0ad338aef4467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B103AE7-A665-489F-9864-D89BAA1F27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BA0E82A-7184-4C4A-8F77-3918554CA53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8A980C7-C1C4-49CB-B4C6-E240A7256D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3B5CE4D-64AA-4DC3-A3AA-0575AD2040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F52E4B0-C264-434D-B488-0206A02516E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9AEC85F-62C1-4520-84C5-BD0B5336BD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BBCBA9B-79E9-49D2-9231-76A2EFB1D0C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369700F-0782-4F7F-9ACE-9FA4D6BCA76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5B73A71-88E2-4F9C-8390-46A089D3E6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583B580-CBCC-45B2-99D1-985F97D8A3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b9606e61944ca6" /><Relationship Type="http://schemas.openxmlformats.org/officeDocument/2006/relationships/slideLayout" Target="/ppt/slideLayouts/slideLayout1.xml" Id="Rb1d623064388411c" /><Relationship Type="http://schemas.openxmlformats.org/officeDocument/2006/relationships/slideLayout" Target="/ppt/slideLayouts/slideLayout2.xml" Id="R1cf1cc849bd34ee0" /><Relationship Type="http://schemas.openxmlformats.org/officeDocument/2006/relationships/slideLayout" Target="/ppt/slideLayouts/slideLayout3.xml" Id="Rb6a6ead8fe61433c" /><Relationship Type="http://schemas.openxmlformats.org/officeDocument/2006/relationships/slideLayout" Target="/ppt/slideLayouts/slideLayout4.xml" Id="R6eead61c36db42ec" /><Relationship Type="http://schemas.openxmlformats.org/officeDocument/2006/relationships/slideLayout" Target="/ppt/slideLayouts/slideLayout5.xml" Id="R734069cf309440fc" /><Relationship Type="http://schemas.openxmlformats.org/officeDocument/2006/relationships/slideLayout" Target="/ppt/slideLayouts/slideLayout6.xml" Id="R29d2bd18f3134d3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1d623064388411c"/>
    <p:sldLayoutId xmlns:r="http://schemas.openxmlformats.org/officeDocument/2006/relationships" id="2147483650" r:id="R1cf1cc849bd34ee0"/>
    <p:sldLayoutId xmlns:r="http://schemas.openxmlformats.org/officeDocument/2006/relationships" id="2147483651" r:id="Rb6a6ead8fe61433c"/>
    <p:sldLayoutId xmlns:r="http://schemas.openxmlformats.org/officeDocument/2006/relationships" id="2147483652" r:id="R6eead61c36db42ec"/>
    <p:sldLayoutId xmlns:r="http://schemas.openxmlformats.org/officeDocument/2006/relationships" id="2147483653" r:id="R734069cf309440fc"/>
    <p:sldLayoutId xmlns:r="http://schemas.openxmlformats.org/officeDocument/2006/relationships" id="2147483654" r:id="R29d2bd18f3134d3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c6dfedd0d84805" /><Relationship Type="http://schemas.openxmlformats.org/officeDocument/2006/relationships/notesSlide" Target="/ppt/notesSlides/notesSlide1.xml" Id="R5085ef954dc74a7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4c59b954d34c0b" /><Relationship Type="http://schemas.openxmlformats.org/officeDocument/2006/relationships/notesSlide" Target="/ppt/notesSlides/notesSlide2.xml" Id="R45ee4a2ae3e64e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a2a87341fa4a68" /><Relationship Type="http://schemas.openxmlformats.org/officeDocument/2006/relationships/notesSlide" Target="/ppt/notesSlides/notesSlide3.xml" Id="R1b361844b8de4d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068f8508bc4248" /><Relationship Type="http://schemas.openxmlformats.org/officeDocument/2006/relationships/notesSlide" Target="/ppt/notesSlides/notesSlide4.xml" Id="Ra61076e7ca024b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c6d9a4cb174fff" /><Relationship Type="http://schemas.openxmlformats.org/officeDocument/2006/relationships/notesSlide" Target="/ppt/notesSlides/notesSlide5.xml" Id="R4ad47a533c13439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c890d5940648ad" /><Relationship Type="http://schemas.openxmlformats.org/officeDocument/2006/relationships/notesSlide" Target="/ppt/notesSlides/notesSlide6.xml" Id="R4e28a921b3b447c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d26943f5f84f3b" /><Relationship Type="http://schemas.openxmlformats.org/officeDocument/2006/relationships/notesSlide" Target="/ppt/notesSlides/notesSlide7.xml" Id="R0cbdd00b3cd0407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338548803e4050" /><Relationship Type="http://schemas.openxmlformats.org/officeDocument/2006/relationships/notesSlide" Target="/ppt/notesSlides/notesSlide8.xml" Id="R49181538208d47d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6150B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620490C4-01A4-4B50-9EB6-5FA27CF0D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7E9A5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981DBCC-CDF3-4575-94CB-DF006AFED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AF8F1"/>
                </a:solidFill>
                <a:latin typeface="Arial"/>
                <a:ea typeface="Arial"/>
                <a:cs typeface="Arial"/>
              </a:rPr>
              <a:t>Het improvisatiedebat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1F8B177E-2164-46BC-A71E-626AFB9F6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05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AF8F1"/>
                </a:solidFill>
                <a:latin typeface="Arial"/>
                <a:ea typeface="Arial"/>
                <a:cs typeface="Arial"/>
              </a:rPr>
              <a:t>Een korte bijdrage geven met weinig voorbereiding.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BFFC3C13-9F6C-4E9B-ABDF-55E578D06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D7E9A5"/>
                </a:solidFill>
                <a:latin typeface="Arial"/>
                <a:ea typeface="Arial"/>
                <a:cs typeface="Arial"/>
              </a:rPr>
              <a:t>Je hoeft niet alles te weten om helder te redeneren.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7316430E-A832-497E-9B91-F0E0ACCAB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9E2F5"/>
                </a:solidFill>
                <a:latin typeface="Arial"/>
                <a:ea typeface="Arial"/>
                <a:cs typeface="Arial"/>
              </a:rPr>
              <a:t>1 / 8</a:t>
            </a:r>
          </a:p>
        </p:txBody>
      </p:sp>
    </p:spTree>
    <p:extLst>
      <p:ext uri="{BB962C8B-B14F-4D97-AF65-F5344CB8AC3E}">
        <p14:creationId xmlns:p14="http://schemas.microsoft.com/office/powerpoint/2010/main" val="7917013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1D8948D9-CA12-4B7F-A419-2F6585392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CCAC399-7A04-4FB4-B9E8-B5D837F6E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Dertig seconden denken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A66E4D0F-376D-4B79-B18C-59AE50C7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De school moet elke dag een leeskwartier inroosteren.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9247884A-CEFC-4F81-868F-BD1D7986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Schrijf één reden en één voorbeeld op.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51C147C1-7897-420A-B795-30576F31D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2 / 8</a:t>
            </a:r>
          </a:p>
        </p:txBody>
      </p:sp>
    </p:spTree>
    <p:extLst>
      <p:ext uri="{BB962C8B-B14F-4D97-AF65-F5344CB8AC3E}">
        <p14:creationId xmlns:p14="http://schemas.microsoft.com/office/powerpoint/2010/main" val="2988179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2F0AE491-88D0-4667-9B8F-0DD97CD04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E084A4F-78E9-4D60-A272-7D57D3748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Een reden helder uitleggen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D9E0163A-9777-4730-9685-466ADA324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Ik ben voor of tegen, omdat ...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Dat is belangrijk, want ...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Bijvoorbeeld ...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D8319564-064C-4B02-8705-8F4ABE54B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Spreek 45 seconden. Je buur vertelt je reden na.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81450F5B-1AC9-46F3-B0EB-1B5CA477B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3 / 8</a:t>
            </a:r>
          </a:p>
        </p:txBody>
      </p:sp>
    </p:spTree>
    <p:extLst>
      <p:ext uri="{BB962C8B-B14F-4D97-AF65-F5344CB8AC3E}">
        <p14:creationId xmlns:p14="http://schemas.microsoft.com/office/powerpoint/2010/main" val="2066189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92F709BC-03AC-4918-B162-68D47AB58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C856F5F-692F-40C8-9457-FF5646116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Van kant wisselen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C530DD14-978A-4FDE-9FC8-E8091EFEF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Verdedig nu de andere kant van dezelfde stelling.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E71C06F0-9649-43E9-8528-8FFB25DB4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Welke waarde zie je nu scherper?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4FA0DB33-C3DA-4D92-AB01-37DA20411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4 / 8</a:t>
            </a:r>
          </a:p>
        </p:txBody>
      </p:sp>
    </p:spTree>
    <p:extLst>
      <p:ext uri="{BB962C8B-B14F-4D97-AF65-F5344CB8AC3E}">
        <p14:creationId xmlns:p14="http://schemas.microsoft.com/office/powerpoint/2010/main" val="20495057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299A1F8B-6BCF-492D-B3E4-743444D45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7AFE7FD-6507-44E7-A661-B476E167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Een onverwachte reactie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637A18EB-1133-4542-8BBD-F8F444188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Je buur zegt: maar dat kost lestijd.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14051354-2670-4115-87BC-AB7E204AB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Benoem de reden en geef een gericht antwoord.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C5A16D37-A268-41C8-A08B-F7FEBACD8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5 / 8</a:t>
            </a:r>
          </a:p>
        </p:txBody>
      </p:sp>
    </p:spTree>
    <p:extLst>
      <p:ext uri="{BB962C8B-B14F-4D97-AF65-F5344CB8AC3E}">
        <p14:creationId xmlns:p14="http://schemas.microsoft.com/office/powerpoint/2010/main" val="10250285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D9E9E6A6-A1DB-4881-8A44-D06C88AD4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B04EFEF-E757-4BF6-BD24-97D8818B9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Een eerlijke grens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0D0F1C50-00A6-4206-888A-B14BE9206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Dat cijfer weet ik niet. Ik zou onderzoeken of ...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A35EA3CE-C845-4830-B527-10177C773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Welke informatie heb je nodig? Maak geen bewijs op maat.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267E7960-734A-4892-AFE6-C3E1F289E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6 / 8</a:t>
            </a:r>
          </a:p>
        </p:txBody>
      </p:sp>
    </p:spTree>
    <p:extLst>
      <p:ext uri="{BB962C8B-B14F-4D97-AF65-F5344CB8AC3E}">
        <p14:creationId xmlns:p14="http://schemas.microsoft.com/office/powerpoint/2010/main" val="27698475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EFCD2F3D-A539-4FC4-A345-2D3B5E82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2CFE526-5B38-4CBE-9672-177799B36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Nog een ronde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240240E5-F14A-4448-8175-DC1D92A5E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Bibliotheken moeten op zondag open zijn.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Sportclubs moeten een gratis proefmaand aanbieden.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B4131E93-668C-40A3-A084-7BD6C928F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Kies een stelling. 30 seconden denken, 60 seconden spreken.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C937AA6E-46B2-435E-AFE2-850976287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7 / 8</a:t>
            </a:r>
          </a:p>
        </p:txBody>
      </p:sp>
    </p:spTree>
    <p:extLst>
      <p:ext uri="{BB962C8B-B14F-4D97-AF65-F5344CB8AC3E}">
        <p14:creationId xmlns:p14="http://schemas.microsoft.com/office/powerpoint/2010/main" val="12926599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29FF57AF-8296-4AD4-809A-DC68E21AB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0EE193B-91F8-4E1E-8FFA-9091DA7A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Feedback en vervolg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9862ACCC-FEFC-4627-B8E4-B604A66A8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Was de reden duidelijk?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Paste het voorbeeld?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Ging de reactie op de ander in?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CE7D3978-ACCB-4F04-B756-37A602B8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Werk je beste argument later uit in DebatKit.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841A62F7-9F33-4699-BB7B-7792E90CD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8 / 8</a:t>
            </a:r>
          </a:p>
        </p:txBody>
      </p:sp>
    </p:spTree>
    <p:extLst>
      <p:ext uri="{BB962C8B-B14F-4D97-AF65-F5344CB8AC3E}">
        <p14:creationId xmlns:p14="http://schemas.microsoft.com/office/powerpoint/2010/main" val="6538493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2026-10-30T19:21:39.1360000Z</dcterms:created>
  <dcterms:modified xsi:type="dcterms:W3CDTF">2026-10-30T19:21:39.1360000Z</dcterms:modified>
</coreProperties>
</file>