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fbbe4ddea7d4b5c" /><Relationship Type="http://schemas.openxmlformats.org/officeDocument/2006/relationships/extended-properties" Target="/docProps/app.xml" Id="R68ce1c465049476f" /><Relationship Type="http://schemas.openxmlformats.org/officeDocument/2006/relationships/officeDocument" Target="/ppt/presentation.xml" Id="R74b8757dcd674b5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9e4d2aba9a479a"/>
  </p:sldMasterIdLst>
  <p:notesMasterIdLst>
    <p:notesMasterId xmlns:r="http://schemas.openxmlformats.org/officeDocument/2006/relationships" r:id="R01e4e947b6ee4791"/>
  </p:notesMasterIdLst>
  <p:sldIdLst>
    <p:sldId xmlns:r="http://schemas.openxmlformats.org/officeDocument/2006/relationships" id="256" r:id="R447f26a7dcf2407a"/>
    <p:sldId xmlns:r="http://schemas.openxmlformats.org/officeDocument/2006/relationships" id="257" r:id="R4ce40351676d45f6"/>
    <p:sldId xmlns:r="http://schemas.openxmlformats.org/officeDocument/2006/relationships" id="258" r:id="R27156859c0094342"/>
    <p:sldId xmlns:r="http://schemas.openxmlformats.org/officeDocument/2006/relationships" id="259" r:id="R0ed3848302664a07"/>
    <p:sldId xmlns:r="http://schemas.openxmlformats.org/officeDocument/2006/relationships" id="260" r:id="R13d9ec73310843c6"/>
    <p:sldId xmlns:r="http://schemas.openxmlformats.org/officeDocument/2006/relationships" id="261" r:id="R333dc0261b924ffd"/>
    <p:sldId xmlns:r="http://schemas.openxmlformats.org/officeDocument/2006/relationships" id="262" r:id="R81306b7f2a614efe"/>
    <p:sldId xmlns:r="http://schemas.openxmlformats.org/officeDocument/2006/relationships" id="263" r:id="R60d01e4e39fa47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30fbb112bc46aa" /><Relationship Type="http://schemas.openxmlformats.org/officeDocument/2006/relationships/slideMaster" Target="/ppt/slideMasters/slideMaster1.xml" Id="Rf89e4d2aba9a479a" /><Relationship Type="http://schemas.openxmlformats.org/officeDocument/2006/relationships/notesMaster" Target="/ppt/notesMasters/notesMaster1.xml" Id="R01e4e947b6ee4791" /><Relationship Type="http://schemas.openxmlformats.org/officeDocument/2006/relationships/presProps" Target="/ppt/presProps.xml" Id="R3a01ea94e7d14c8c" /><Relationship Type="http://schemas.openxmlformats.org/officeDocument/2006/relationships/tableStyles" Target="/ppt/tableStyles.xml" Id="R5842d087f5bd43e4" /><Relationship Type="http://schemas.openxmlformats.org/officeDocument/2006/relationships/slide" Target="/ppt/slides/slide1.xml" Id="R447f26a7dcf2407a" /><Relationship Type="http://schemas.openxmlformats.org/officeDocument/2006/relationships/slide" Target="/ppt/slides/slide2.xml" Id="R4ce40351676d45f6" /><Relationship Type="http://schemas.openxmlformats.org/officeDocument/2006/relationships/slide" Target="/ppt/slides/slide3.xml" Id="R27156859c0094342" /><Relationship Type="http://schemas.openxmlformats.org/officeDocument/2006/relationships/slide" Target="/ppt/slides/slide4.xml" Id="R0ed3848302664a07" /><Relationship Type="http://schemas.openxmlformats.org/officeDocument/2006/relationships/slide" Target="/ppt/slides/slide5.xml" Id="R13d9ec73310843c6" /><Relationship Type="http://schemas.openxmlformats.org/officeDocument/2006/relationships/slide" Target="/ppt/slides/slide6.xml" Id="R333dc0261b924ffd" /><Relationship Type="http://schemas.openxmlformats.org/officeDocument/2006/relationships/slide" Target="/ppt/slides/slide7.xml" Id="R81306b7f2a614efe" /><Relationship Type="http://schemas.openxmlformats.org/officeDocument/2006/relationships/slide" Target="/ppt/slides/slide8.xml" Id="R60d01e4e39fa47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bd13cba23044b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d11d385e124517" /><Relationship Type="http://schemas.openxmlformats.org/officeDocument/2006/relationships/notesMaster" Target="/ppt/notesMasters/notesMaster1.xml" Id="R346a87ee94fb4d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42d2529ae60446f" /><Relationship Type="http://schemas.openxmlformats.org/officeDocument/2006/relationships/notesMaster" Target="/ppt/notesMasters/notesMaster1.xml" Id="Rb796648c93e94e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8f0d3de7e394663" /><Relationship Type="http://schemas.openxmlformats.org/officeDocument/2006/relationships/notesMaster" Target="/ppt/notesMasters/notesMaster1.xml" Id="R3659bd819e2340e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78b63cf5b0437a" /><Relationship Type="http://schemas.openxmlformats.org/officeDocument/2006/relationships/notesMaster" Target="/ppt/notesMasters/notesMaster1.xml" Id="R5422ce2810b549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9297a2a6fa04d56" /><Relationship Type="http://schemas.openxmlformats.org/officeDocument/2006/relationships/notesMaster" Target="/ppt/notesMasters/notesMaster1.xml" Id="Rfa5350ece60e4c6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4e686c2c724ae1" /><Relationship Type="http://schemas.openxmlformats.org/officeDocument/2006/relationships/notesMaster" Target="/ppt/notesMasters/notesMaster1.xml" Id="R9f5e603b122644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15f43699814085" /><Relationship Type="http://schemas.openxmlformats.org/officeDocument/2006/relationships/notesMaster" Target="/ppt/notesMasters/notesMaster1.xml" Id="R513b75e9de0f4e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21851981c74d37" /><Relationship Type="http://schemas.openxmlformats.org/officeDocument/2006/relationships/notesMaster" Target="/ppt/notesMasters/notesMaster1.xml" Id="Rf69fc80ca9a746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min. Dit is een lesvariant. Voorzitter en klas spreken vooraf eigen regels af.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https://debatkit.nl/lesmateriaal/lagerhuisdebat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min. Deel groepen in. Het toegewezen standpunt hoeft niet de eigen mening te zijn.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https://debatkit.nl/lesmateriaal/lagerhuisdebat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 min. Geen verplichte publieke deelname: laat leerlingen desgewenst eerst als waarnemer oefenen.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https://debatkit.nl/lesmateriaal/lagerhuisdebat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 min. Spreek af: alleen wat de kantine verkoopt, eigen eten valt buiten de oefenstelling.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https://debatkit.nl/lesmateriaal/lagerhuisdebat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 min. Gebruik AUB-werkblad. Laat sterke en stille leerlingen eerst in duo’s overleggen.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https://debatkit.nl/lesmateriaal/lagerhuisdebat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8 min. Geef afwisselend beurten. Vraag of een reactie antwoord geeft op de vorige reden.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https://debatkit.nl/lesmateriaal/lagerhuisdebat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 min. Feedback op inhoud en luisteren; beoordeel geen persoonlijke mening.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https://debatkit.nl/lesmateriaal/lagerhuisdebat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min. Exitopdracht: schrijf het sterkste argument van de andere kant eerlijk op.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https://debatkit.nl/lesmateriaal/lagerhuisdebat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71733e16d8405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9ee63238f24fa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374c1a3c8a48d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59c2ec938c40e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c38853d41045a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9a54b7519a4ff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727F5CA-34FB-4B58-B785-CB0CB36B60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9677D19-608A-4CED-9AD9-1BD8AA5B0D9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F6DE87B-E4E5-44FF-ACE4-058B670417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73CE82D-9A89-4D3C-BAF4-9D52BDAF08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722D959-536A-4DA7-99E5-F2E4C4865A2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19E1DD4-8B12-4975-B8DD-69C4DD3401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60E1609-0E46-4115-9028-1B5D4980691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E83AA2A-B32B-4699-87A6-E69BCCBBD1B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BD459B-48E3-4DB7-963D-DA37611B17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9CFED02-2665-4DFA-AD38-67B7C71A56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1afa8d77e44bf6" /><Relationship Type="http://schemas.openxmlformats.org/officeDocument/2006/relationships/slideLayout" Target="/ppt/slideLayouts/slideLayout1.xml" Id="R070c3fa64ec44f96" /><Relationship Type="http://schemas.openxmlformats.org/officeDocument/2006/relationships/slideLayout" Target="/ppt/slideLayouts/slideLayout2.xml" Id="R2ec4abc4b82a4047" /><Relationship Type="http://schemas.openxmlformats.org/officeDocument/2006/relationships/slideLayout" Target="/ppt/slideLayouts/slideLayout3.xml" Id="Ra404d9350c8a46fc" /><Relationship Type="http://schemas.openxmlformats.org/officeDocument/2006/relationships/slideLayout" Target="/ppt/slideLayouts/slideLayout4.xml" Id="R9347f4ae81354909" /><Relationship Type="http://schemas.openxmlformats.org/officeDocument/2006/relationships/slideLayout" Target="/ppt/slideLayouts/slideLayout5.xml" Id="R0c85a59d2e9f4b06" /><Relationship Type="http://schemas.openxmlformats.org/officeDocument/2006/relationships/slideLayout" Target="/ppt/slideLayouts/slideLayout6.xml" Id="R358fda5ee0ce44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0c3fa64ec44f96"/>
    <p:sldLayoutId xmlns:r="http://schemas.openxmlformats.org/officeDocument/2006/relationships" id="2147483650" r:id="R2ec4abc4b82a4047"/>
    <p:sldLayoutId xmlns:r="http://schemas.openxmlformats.org/officeDocument/2006/relationships" id="2147483651" r:id="Ra404d9350c8a46fc"/>
    <p:sldLayoutId xmlns:r="http://schemas.openxmlformats.org/officeDocument/2006/relationships" id="2147483652" r:id="R9347f4ae81354909"/>
    <p:sldLayoutId xmlns:r="http://schemas.openxmlformats.org/officeDocument/2006/relationships" id="2147483653" r:id="R0c85a59d2e9f4b06"/>
    <p:sldLayoutId xmlns:r="http://schemas.openxmlformats.org/officeDocument/2006/relationships" id="2147483654" r:id="R358fda5ee0ce44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711cbe08314257" /><Relationship Type="http://schemas.openxmlformats.org/officeDocument/2006/relationships/notesSlide" Target="/ppt/notesSlides/notesSlide1.xml" Id="Rfd2b1b943dcb44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8d8cf4f1bf4697" /><Relationship Type="http://schemas.openxmlformats.org/officeDocument/2006/relationships/notesSlide" Target="/ppt/notesSlides/notesSlide2.xml" Id="R3aa0d32cb5ab4a5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a80bc73f624c75" /><Relationship Type="http://schemas.openxmlformats.org/officeDocument/2006/relationships/notesSlide" Target="/ppt/notesSlides/notesSlide3.xml" Id="R1183115a1243415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402ec125554e06" /><Relationship Type="http://schemas.openxmlformats.org/officeDocument/2006/relationships/notesSlide" Target="/ppt/notesSlides/notesSlide4.xml" Id="Rf19ec1f2841f49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a9060335594fa7" /><Relationship Type="http://schemas.openxmlformats.org/officeDocument/2006/relationships/notesSlide" Target="/ppt/notesSlides/notesSlide5.xml" Id="R5f30d20b2d5542c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75f4ffcb63416f" /><Relationship Type="http://schemas.openxmlformats.org/officeDocument/2006/relationships/notesSlide" Target="/ppt/notesSlides/notesSlide6.xml" Id="R5332274268c84a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dd9c5158114ade" /><Relationship Type="http://schemas.openxmlformats.org/officeDocument/2006/relationships/notesSlide" Target="/ppt/notesSlides/notesSlide7.xml" Id="R181bd9f3a76c44c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bdcce172694455" /><Relationship Type="http://schemas.openxmlformats.org/officeDocument/2006/relationships/notesSlide" Target="/ppt/notesSlides/notesSlide8.xml" Id="Rddad88d9950549d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6150B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20A18BA2-89B9-42A3-A733-5A2E432D8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7E9A5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71F1AFE-E4BA-4A45-9344-BAD972321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1"/>
                </a:solidFill>
                <a:latin typeface="Arial"/>
                <a:ea typeface="Arial"/>
                <a:cs typeface="Arial"/>
              </a:rPr>
              <a:t>Het Lagerhuisdebat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F0A1F359-F24F-4780-824A-C4EE4AC60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05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AF8F1"/>
                </a:solidFill>
                <a:latin typeface="Arial"/>
                <a:ea typeface="Arial"/>
                <a:cs typeface="Arial"/>
              </a:rPr>
              <a:t>Samen een stelling onderzoeken met korte bijdragen en gerichte reacties.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8E68C858-8B35-489C-BF8E-67C8944D0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D7E9A5"/>
                </a:solidFill>
                <a:latin typeface="Arial"/>
                <a:ea typeface="Arial"/>
                <a:cs typeface="Arial"/>
              </a:rPr>
              <a:t>Vandaag oefen je luisteren én spreken.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1AB4B047-4E3F-4FBC-9284-22FA52DA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9E2F5"/>
                </a:solidFill>
                <a:latin typeface="Arial"/>
                <a:ea typeface="Arial"/>
                <a:cs typeface="Arial"/>
              </a:rPr>
              <a:t>1 / 8</a:t>
            </a:r>
          </a:p>
        </p:txBody>
      </p:sp>
    </p:spTree>
    <p:extLst>
      <p:ext uri="{BB962C8B-B14F-4D97-AF65-F5344CB8AC3E}">
        <p14:creationId xmlns:p14="http://schemas.microsoft.com/office/powerpoint/2010/main" val="9421868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8E4EF63D-E6ED-4176-B5F5-C689F3A72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D5D7FDD-4726-4E39-8015-E5D49FD5F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De rollen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A09F2FF8-56E2-4880-BD76-516AED640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Voorstanders en tegenstanders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Een voorzitter die beurten geeft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Waarnemers die feedback verzamelen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9B4744B6-EF48-4216-9446-2A6ACF617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De voorzitter bewaakt tijd en respect.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DB295919-5555-47EB-A0BB-C4F27A46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2 / 8</a:t>
            </a:r>
          </a:p>
        </p:txBody>
      </p:sp>
    </p:spTree>
    <p:extLst>
      <p:ext uri="{BB962C8B-B14F-4D97-AF65-F5344CB8AC3E}">
        <p14:creationId xmlns:p14="http://schemas.microsoft.com/office/powerpoint/2010/main" val="7035370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6E12C946-FA6C-4535-90FE-28FDC6EB3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598C479-A985-406B-A0BF-8C7E92AB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De lesafspraken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D2F21A41-8664-4F5E-81EF-6C1C99D2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Spreek als je de beurt krijgt.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Eén reden per bijdrage, maximaal 30 seconden.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Reageer op argumenten, met respect voor de spreker.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359364E9-C7CB-49A0-A13E-FF2D990B5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De voorzitter mag verheldering vragen.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B86C4042-7FBE-4D8F-A886-2EA4E5A90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3 / 8</a:t>
            </a:r>
          </a:p>
        </p:txBody>
      </p:sp>
    </p:spTree>
    <p:extLst>
      <p:ext uri="{BB962C8B-B14F-4D97-AF65-F5344CB8AC3E}">
        <p14:creationId xmlns:p14="http://schemas.microsoft.com/office/powerpoint/2010/main" val="17852592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DC984DD4-E7AB-4D4D-8471-105379E4E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A7066A9-B8BC-413D-87C1-27CF190A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De stelling afbakenen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BCA41EF4-47E6-4FA7-AA22-F4EFC1EAC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De schoolkantine moet alleen vegetarische lunches verkopen.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696B0FC8-07E6-4581-8A4E-89CCF280A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Gaat dit ook over meegebracht eten? Wie beslist?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230A0354-C18A-422D-86D3-D7C3460B1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4 / 8</a:t>
            </a:r>
          </a:p>
        </p:txBody>
      </p:sp>
    </p:spTree>
    <p:extLst>
      <p:ext uri="{BB962C8B-B14F-4D97-AF65-F5344CB8AC3E}">
        <p14:creationId xmlns:p14="http://schemas.microsoft.com/office/powerpoint/2010/main" val="15865452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532D386D-B9BE-4E76-B5B7-CF402327F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1DC90F9-60F5-4AD6-B8B4-585569D6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Voorbereiden met je groep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0315E4EE-5648-4D80-8697-9690B5CA8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Bedenk twee redenen voor jouw kant.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Werk er één uit met AUB.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Schrijf één verwacht bezwaar op.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B1FE4487-60F5-4A10-8E47-E9E48D57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Iedereen noteert een mogelijke bijdrage.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20DBDFEE-543F-47E9-A185-8625A2B20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5 / 8</a:t>
            </a:r>
          </a:p>
        </p:txBody>
      </p:sp>
    </p:spTree>
    <p:extLst>
      <p:ext uri="{BB962C8B-B14F-4D97-AF65-F5344CB8AC3E}">
        <p14:creationId xmlns:p14="http://schemas.microsoft.com/office/powerpoint/2010/main" val="8869578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CFA3114F-6E92-4CA9-AA28-7A7AD582E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366AB41-742E-437D-9D1B-B1166100C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Het debat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E34B69EF-B59E-4E82-BFD4-8598DB38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De voorzitter opent met de stelling.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Beide kanten geven een eerste reden.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Daarna volgen korte reacties op elkaar.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105E6F5C-7CB5-439C-9F06-FDD0FE5EE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Luisteraars: noteer een sterk argument en een open vraag.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6EA54B69-A8A5-4DB9-B0F0-0D073DDF3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6 / 8</a:t>
            </a:r>
          </a:p>
        </p:txBody>
      </p:sp>
    </p:spTree>
    <p:extLst>
      <p:ext uri="{BB962C8B-B14F-4D97-AF65-F5344CB8AC3E}">
        <p14:creationId xmlns:p14="http://schemas.microsoft.com/office/powerpoint/2010/main" val="9675191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7D051B4A-5E72-481C-9C75-299679EF9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5FE3317-1F58-4DF4-A138-CBB6D8A2D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Nabespreken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12FEA9AA-F2F7-4727-B766-88872B51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Welke reden begreep je beter?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Welke reactie veranderde de discussie?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Wat zou je verder willen onderzoeken?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57B61905-D0A6-4AE9-9ED9-426C46FD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Je mag na het debat van mening veranderen.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9AB863F3-D633-4976-89D2-3A3D9AEB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7 / 8</a:t>
            </a:r>
          </a:p>
        </p:txBody>
      </p:sp>
    </p:spTree>
    <p:extLst>
      <p:ext uri="{BB962C8B-B14F-4D97-AF65-F5344CB8AC3E}">
        <p14:creationId xmlns:p14="http://schemas.microsoft.com/office/powerpoint/2010/main" val="17284167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F1E676B0-29AD-420B-89FE-973F412B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EF7882F-B0AD-4B88-AF6D-5ED0C43E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De volgende ronde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C6345DE5-ECDB-43B7-994D-B1EE1D42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Wissel van kant of kies een nieuwe stelling.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Bewaar argumenten en vragen in DebatKit.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344D5894-F03F-444E-9751-6D45A60F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Meer oefenen: debatkit.nl/stellingen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BCBC71A6-E1C7-4973-88CC-876441C03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8 / 8</a:t>
            </a:r>
          </a:p>
        </p:txBody>
      </p:sp>
    </p:spTree>
    <p:extLst>
      <p:ext uri="{BB962C8B-B14F-4D97-AF65-F5344CB8AC3E}">
        <p14:creationId xmlns:p14="http://schemas.microsoft.com/office/powerpoint/2010/main" val="18882179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2026-10-30T19:21:35.0690000Z</dcterms:created>
  <dcterms:modified xsi:type="dcterms:W3CDTF">2026-10-30T19:21:35.0690000Z</dcterms:modified>
</coreProperties>
</file>